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5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nl-NL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lang="nl-NL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nl-NL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lang="nl-NL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nl-NL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lang="nl-NL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nl-NL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lang="nl-NL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nl-NL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lang="nl-NL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8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8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nl-NL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lang="nl-NL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nl-NL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lang="nl-NL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nl-NL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lang="nl-NL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nl-NL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lang="nl-NL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8" cy="148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8" cy="123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nl-NL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lang="nl-NL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nl-NL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lang="nl-NL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nl-NL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lang="nl-NL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scapetheclassroom.nl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www.escapetheclassroom.nl" TargetMode="Externa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4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www.escapetheclassroom.nl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I4U9wjM4t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756591" y="-956641"/>
            <a:ext cx="10830003" cy="6768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9" name="Shape 119" descr="Z:\My Documents\Downloads\12483101_10206651489343925_1257515726_o.jpg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9749" y="0"/>
            <a:ext cx="2713499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 descr="Z:\My Documents\Downloads\12494612_10206651492103994_885023134_o.jpg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86284" y="73"/>
            <a:ext cx="385769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Shape 127" descr="Z:\My Documents\Downloads\20151208_093031_HDR.jpg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" y="311"/>
            <a:ext cx="2893200" cy="51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4300" y="0"/>
            <a:ext cx="28956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3426"/>
          <a:stretch/>
        </p:blipFill>
        <p:spPr>
          <a:xfrm>
            <a:off x="2306275" y="0"/>
            <a:ext cx="38417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36" name="Shape 136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43" name="Shape 143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8" cy="5143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50" name="Shape 150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8" cy="5143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57" name="Shape 157">
            <a:hlinkClick r:id="rId3"/>
          </p:cNvPr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35100"/>
            <a:ext cx="9144000" cy="472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 txBox="1"/>
          <p:nvPr/>
        </p:nvSpPr>
        <p:spPr>
          <a:xfrm>
            <a:off x="4142450" y="135100"/>
            <a:ext cx="5711100" cy="55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-NL" sz="2400" u="sng">
                <a:solidFill>
                  <a:schemeClr val="hlink"/>
                </a:solidFill>
                <a:hlinkClick r:id="rId5"/>
              </a:rPr>
              <a:t>www.escapetheclassroom.nl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nl-NL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Ontstaan </a:t>
            </a:r>
          </a:p>
        </p:txBody>
      </p:sp>
      <p:pic>
        <p:nvPicPr>
          <p:cNvPr id="164" name="Shape 164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5528" y="3219822"/>
            <a:ext cx="3538500" cy="221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7575" y="3219812"/>
            <a:ext cx="2381250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975" y="480950"/>
            <a:ext cx="8996049" cy="4283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nl-NL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Didactiek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nl-N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Samenwerken</a:t>
            </a:r>
          </a:p>
          <a:p>
            <a:pPr marL="285750" marR="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nl-N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Vergeten dat je leert</a:t>
            </a:r>
          </a:p>
          <a:p>
            <a:pPr marL="285750" marR="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nl-N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 of the box denken</a:t>
            </a:r>
          </a:p>
          <a:p>
            <a:pPr marL="285750" marR="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nl-NL">
                <a:solidFill>
                  <a:schemeClr val="dk1"/>
                </a:solidFill>
              </a:rPr>
              <a:t>Effect op leerlingen</a:t>
            </a:r>
            <a:r>
              <a:rPr lang="nl-N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285750" marR="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3" name="Shape 173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5528" y="3219822"/>
            <a:ext cx="3538472" cy="2211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nl-NL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Hoe start je zelf? 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R="0" lvl="0" indent="457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nl-NL">
                <a:solidFill>
                  <a:schemeClr val="dk1"/>
                </a:solidFill>
              </a:rPr>
              <a:t>Regel het materiaal</a:t>
            </a:r>
          </a:p>
          <a:p>
            <a:pPr marR="0" lvl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R="0" lvl="0" indent="457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pic>
        <p:nvPicPr>
          <p:cNvPr id="180" name="Shape 180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50" y="1208125"/>
            <a:ext cx="685525" cy="6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Shape 181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5528" y="3219822"/>
            <a:ext cx="3538500" cy="221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nl-NL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Hoe start je zelf? 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R="0" lvl="0" indent="457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nl-NL">
                <a:solidFill>
                  <a:schemeClr val="dk1"/>
                </a:solidFill>
              </a:rPr>
              <a:t>Regel het materiaal</a:t>
            </a:r>
          </a:p>
          <a:p>
            <a:pPr marR="0" lvl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R="0" lvl="0" indent="457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nl-NL">
                <a:solidFill>
                  <a:schemeClr val="dk1"/>
                </a:solidFill>
              </a:rPr>
              <a:t>Bedenk/download een simpele puzzel</a:t>
            </a:r>
          </a:p>
          <a:p>
            <a:pPr marR="0" lvl="0" indent="457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R="0" lvl="0" indent="457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R="0" lvl="0" indent="457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pic>
        <p:nvPicPr>
          <p:cNvPr id="188" name="Shape 188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50" y="1208125"/>
            <a:ext cx="685525" cy="6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91877"/>
            <a:ext cx="775875" cy="77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5528" y="3219822"/>
            <a:ext cx="3538500" cy="221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2483767" y="3723878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nl-NL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Sleutels, codes en aanwijzingen</a:t>
            </a:r>
          </a:p>
        </p:txBody>
      </p:sp>
      <p:pic>
        <p:nvPicPr>
          <p:cNvPr id="60" name="Shape 60" descr="http://cdn.ziezozon.com/images/upload/cached/264f3c604fa6fdd1d8426db1e0cfe5ce253f5ec5_30327_260_242_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15957" y="771550"/>
            <a:ext cx="3180178" cy="2960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5528" y="3219822"/>
            <a:ext cx="3538472" cy="2211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nl-NL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Hoe start je zelf? 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R="0" lvl="0" indent="457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nl-NL">
                <a:solidFill>
                  <a:schemeClr val="dk1"/>
                </a:solidFill>
              </a:rPr>
              <a:t>Regel het materiaal</a:t>
            </a:r>
          </a:p>
          <a:p>
            <a:pPr marR="0" lvl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R="0" lvl="0" indent="457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nl-NL">
                <a:solidFill>
                  <a:schemeClr val="dk1"/>
                </a:solidFill>
              </a:rPr>
              <a:t>Bedenk/download een simpele puzzel</a:t>
            </a:r>
          </a:p>
          <a:p>
            <a:pPr marR="0" lvl="0" indent="457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R="0" lvl="0" indent="457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nl-NL">
                <a:solidFill>
                  <a:schemeClr val="dk1"/>
                </a:solidFill>
              </a:rPr>
              <a:t>Sluit je leerlingen op!</a:t>
            </a:r>
          </a:p>
        </p:txBody>
      </p:sp>
      <p:pic>
        <p:nvPicPr>
          <p:cNvPr id="197" name="Shape 197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50" y="1208125"/>
            <a:ext cx="685525" cy="6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Shape 198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91877"/>
            <a:ext cx="775875" cy="77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Shape 199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5528" y="3219822"/>
            <a:ext cx="3538500" cy="221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nl-NL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Hoe start je zelf? 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nl-N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Gelukt??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R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R="0" lvl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285750" marR="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5528" y="3219822"/>
            <a:ext cx="3538472" cy="2211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nl-NL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Hoe start je zelf? 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1371600" marR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>
                <a:solidFill>
                  <a:schemeClr val="dk1"/>
                </a:solidFill>
              </a:rPr>
              <a:t>+							</a:t>
            </a:r>
            <a:r>
              <a:rPr lang="nl-N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R="0" lvl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285750" marR="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3" name="Shape 213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5528" y="3219822"/>
            <a:ext cx="3538500" cy="221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0350" y="1988525"/>
            <a:ext cx="685525" cy="6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/>
          <p:cNvPicPr preferRelativeResize="0"/>
          <p:nvPr/>
        </p:nvPicPr>
        <p:blipFill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3225" y="1947164"/>
            <a:ext cx="775875" cy="7758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nl-NL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Hoe start je zelf? 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1371600" marR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>
                <a:solidFill>
                  <a:schemeClr val="dk1"/>
                </a:solidFill>
              </a:rPr>
              <a:t>+								+</a:t>
            </a:r>
            <a:r>
              <a:rPr lang="nl-N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R="0" lvl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lvl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22" name="Shape 222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5528" y="3219822"/>
            <a:ext cx="3538500" cy="2211600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Shape 223"/>
          <p:cNvSpPr/>
          <p:nvPr/>
        </p:nvSpPr>
        <p:spPr>
          <a:xfrm>
            <a:off x="3725625" y="2205775"/>
            <a:ext cx="775800" cy="25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24" name="Shape 224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5550" y="1997412"/>
            <a:ext cx="685525" cy="6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Shape 225"/>
          <p:cNvPicPr preferRelativeResize="0"/>
          <p:nvPr/>
        </p:nvPicPr>
        <p:blipFill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8425" y="1956052"/>
            <a:ext cx="775874" cy="77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Shape 226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0350" y="1988525"/>
            <a:ext cx="685525" cy="6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Shape 227"/>
          <p:cNvPicPr preferRelativeResize="0"/>
          <p:nvPr/>
        </p:nvPicPr>
        <p:blipFill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3225" y="1947164"/>
            <a:ext cx="775875" cy="77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Shape 228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04212" y="1512649"/>
            <a:ext cx="775875" cy="693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nl-NL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Hoe start je zelf? 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1371600" marR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>
                <a:solidFill>
                  <a:schemeClr val="dk1"/>
                </a:solidFill>
              </a:rPr>
              <a:t>+								+</a:t>
            </a:r>
            <a:r>
              <a:rPr lang="nl-N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R="0" lvl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285750" lvl="1" indent="-285750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nl-NL">
                <a:solidFill>
                  <a:schemeClr val="dk1"/>
                </a:solidFill>
              </a:rPr>
              <a:t>BINAS</a:t>
            </a:r>
          </a:p>
          <a:p>
            <a:pPr marL="285750" lvl="1" indent="-285750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nl-NL">
                <a:solidFill>
                  <a:schemeClr val="dk1"/>
                </a:solidFill>
              </a:rPr>
              <a:t>Een voedselweb die je op het plafond geschreven hebt met onzichtbare inkt</a:t>
            </a:r>
          </a:p>
          <a:p>
            <a:pPr marL="285750" lvl="1" indent="-285750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nl-NL">
                <a:solidFill>
                  <a:schemeClr val="dk1"/>
                </a:solidFill>
              </a:rPr>
              <a:t>Een stuk tekst</a:t>
            </a:r>
          </a:p>
          <a:p>
            <a:pPr marL="285750" lvl="1" indent="-285750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nl-NL">
                <a:solidFill>
                  <a:schemeClr val="dk1"/>
                </a:solidFill>
              </a:rPr>
              <a:t>En ga zo maar door… </a:t>
            </a:r>
          </a:p>
        </p:txBody>
      </p:sp>
      <p:pic>
        <p:nvPicPr>
          <p:cNvPr id="235" name="Shape 235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5528" y="3219822"/>
            <a:ext cx="3538500" cy="2211600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Shape 236"/>
          <p:cNvSpPr/>
          <p:nvPr/>
        </p:nvSpPr>
        <p:spPr>
          <a:xfrm>
            <a:off x="3725625" y="2205775"/>
            <a:ext cx="775800" cy="25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37" name="Shape 237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5550" y="1997412"/>
            <a:ext cx="685525" cy="6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Shape 238"/>
          <p:cNvPicPr preferRelativeResize="0"/>
          <p:nvPr/>
        </p:nvPicPr>
        <p:blipFill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8425" y="1956052"/>
            <a:ext cx="775874" cy="77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Shape 239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0350" y="1988525"/>
            <a:ext cx="685525" cy="6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Shape 240"/>
          <p:cNvPicPr preferRelativeResize="0"/>
          <p:nvPr/>
        </p:nvPicPr>
        <p:blipFill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3225" y="1947164"/>
            <a:ext cx="775875" cy="77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Shape 241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04212" y="1512649"/>
            <a:ext cx="775875" cy="693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nl-NL"/>
              <a:t>Hele kamer bouwen</a:t>
            </a:r>
            <a:r>
              <a:rPr lang="nl-NL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1371600" marR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>
                <a:solidFill>
                  <a:schemeClr val="dk1"/>
                </a:solidFill>
              </a:rPr>
              <a:t>							</a:t>
            </a:r>
            <a:r>
              <a:rPr lang="nl-N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R="0" lvl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lvl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48" name="Shape 248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5528" y="3219822"/>
            <a:ext cx="3538500" cy="2211600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Shape 249"/>
          <p:cNvSpPr/>
          <p:nvPr/>
        </p:nvSpPr>
        <p:spPr>
          <a:xfrm>
            <a:off x="2138850" y="2631450"/>
            <a:ext cx="775800" cy="25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50" name="Shape 250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1999" y="2485337"/>
            <a:ext cx="685525" cy="6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Shape 251"/>
          <p:cNvPicPr preferRelativeResize="0"/>
          <p:nvPr/>
        </p:nvPicPr>
        <p:blipFill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4875" y="2443977"/>
            <a:ext cx="775875" cy="77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Shape 252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750" y="2360525"/>
            <a:ext cx="685525" cy="6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Shape 253"/>
          <p:cNvPicPr preferRelativeResize="0"/>
          <p:nvPr/>
        </p:nvPicPr>
        <p:blipFill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5625" y="2319164"/>
            <a:ext cx="775875" cy="77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Shape 254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750" y="3887950"/>
            <a:ext cx="685525" cy="6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Shape 255"/>
          <p:cNvPicPr preferRelativeResize="0"/>
          <p:nvPr/>
        </p:nvPicPr>
        <p:blipFill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5625" y="3846589"/>
            <a:ext cx="775875" cy="77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Shape 256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700" y="1156100"/>
            <a:ext cx="685525" cy="6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Shape 257"/>
          <p:cNvPicPr preferRelativeResize="0"/>
          <p:nvPr/>
        </p:nvPicPr>
        <p:blipFill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4575" y="1114739"/>
            <a:ext cx="775875" cy="775846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Shape 258"/>
          <p:cNvSpPr/>
          <p:nvPr/>
        </p:nvSpPr>
        <p:spPr>
          <a:xfrm rot="-2544681">
            <a:off x="1927038" y="3574063"/>
            <a:ext cx="1150717" cy="25842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59" name="Shape 259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3449" y="1156100"/>
            <a:ext cx="685525" cy="6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Shape 260"/>
          <p:cNvPicPr preferRelativeResize="0"/>
          <p:nvPr/>
        </p:nvPicPr>
        <p:blipFill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6325" y="1114739"/>
            <a:ext cx="775875" cy="775846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Shape 261"/>
          <p:cNvSpPr/>
          <p:nvPr/>
        </p:nvSpPr>
        <p:spPr>
          <a:xfrm>
            <a:off x="2168875" y="1373362"/>
            <a:ext cx="775800" cy="25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62" name="Shape 262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1250" y="1890575"/>
            <a:ext cx="685525" cy="6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Shape 263"/>
          <p:cNvPicPr preferRelativeResize="0"/>
          <p:nvPr/>
        </p:nvPicPr>
        <p:blipFill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4125" y="1849214"/>
            <a:ext cx="775875" cy="775846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Shape 264"/>
          <p:cNvSpPr/>
          <p:nvPr/>
        </p:nvSpPr>
        <p:spPr>
          <a:xfrm rot="-1627798">
            <a:off x="4982999" y="2442484"/>
            <a:ext cx="775640" cy="25854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/>
          <p:nvPr/>
        </p:nvSpPr>
        <p:spPr>
          <a:xfrm rot="859911">
            <a:off x="4983002" y="1625454"/>
            <a:ext cx="775639" cy="258521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6" name="Shape 266"/>
          <p:cNvSpPr txBox="1"/>
          <p:nvPr/>
        </p:nvSpPr>
        <p:spPr>
          <a:xfrm>
            <a:off x="997225" y="1303175"/>
            <a:ext cx="366900" cy="39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-NL"/>
              <a:t>+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921025" y="2498687"/>
            <a:ext cx="366900" cy="39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-NL"/>
              <a:t>+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928275" y="4049912"/>
            <a:ext cx="366900" cy="39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-NL"/>
              <a:t>+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3817525" y="2619787"/>
            <a:ext cx="366900" cy="39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-NL"/>
              <a:t>+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3943325" y="1297162"/>
            <a:ext cx="366900" cy="39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-NL"/>
              <a:t>+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6706775" y="2086337"/>
            <a:ext cx="366900" cy="39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-NL"/>
              <a:t>+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nl-NL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Hoe start je zelf? </a:t>
            </a:r>
          </a:p>
        </p:txBody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nl-NL">
                <a:solidFill>
                  <a:schemeClr val="dk1"/>
                </a:solidFill>
              </a:rPr>
              <a:t>K</a:t>
            </a:r>
            <a:r>
              <a:rPr lang="nl-N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ijk wat leerlingen kunnen doen:</a:t>
            </a:r>
          </a:p>
        </p:txBody>
      </p:sp>
      <p:pic>
        <p:nvPicPr>
          <p:cNvPr id="278" name="Shape 278" descr="De Haagse Hogeschoo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20364" y="4148541"/>
            <a:ext cx="1800300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Shape 279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686" y="1864018"/>
            <a:ext cx="3538500" cy="221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Shape 280"/>
          <p:cNvPicPr preferRelativeResize="0"/>
          <p:nvPr/>
        </p:nvPicPr>
        <p:blipFill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6599" y="801674"/>
            <a:ext cx="4877403" cy="274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nl-NL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Hoe start je zelf? </a:t>
            </a:r>
          </a:p>
        </p:txBody>
      </p:sp>
      <p:pic>
        <p:nvPicPr>
          <p:cNvPr id="286" name="Shape 286" descr="Bulk Hardware 40mm Combination Padlock with Resettable 4-Digit Combination - Black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5575" y="2355725"/>
            <a:ext cx="2500377" cy="2500379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nl-NL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Belangrijk!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nl-NL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 Het hoeft niet groot te zijn → leerlingen vinden een cijferslot al leuk </a:t>
            </a:r>
          </a:p>
        </p:txBody>
      </p:sp>
      <p:pic>
        <p:nvPicPr>
          <p:cNvPr id="288" name="Shape 288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5528" y="3219822"/>
            <a:ext cx="3538472" cy="2211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nl-NL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Zelf puzzel maken</a:t>
            </a:r>
          </a:p>
        </p:txBody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nl-N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Maak groepen </a:t>
            </a:r>
          </a:p>
          <a:p>
            <a:pPr marL="285750" marR="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nl-N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Denk aan: slot, sleutel, aanwijzing</a:t>
            </a:r>
          </a:p>
          <a:p>
            <a:pPr marL="285750" marR="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nl-N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5" name="Shape 295" descr="http://www.survivalwebshop.nl/components/com_virtuemart/shop_image/product/a78046147937025dac2504ce355c33e1.jpg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32264" y="0"/>
            <a:ext cx="2857499" cy="1678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Shape 296" descr="502410 5 Letter Password Combination Padlock Safety Lock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80214" y="1329771"/>
            <a:ext cx="2272422" cy="2272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Shape 297" descr="http://ecx.images-amazon.com/images/I/61KHk7HkPrL._SL1000_.jpg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14642" y="1750666"/>
            <a:ext cx="1779661" cy="17796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Shape 298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5528" y="3219822"/>
            <a:ext cx="3538472" cy="2211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Shape 299"/>
          <p:cNvPicPr preferRelativeResize="0"/>
          <p:nvPr/>
        </p:nvPicPr>
        <p:blipFill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9250" y="2675900"/>
            <a:ext cx="685525" cy="6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Shape 300"/>
          <p:cNvPicPr preferRelativeResize="0"/>
          <p:nvPr/>
        </p:nvPicPr>
        <p:blipFill>
          <a:blip r:embed="rId8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2125" y="2634539"/>
            <a:ext cx="775875" cy="7758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Shape 305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756591" y="-956641"/>
            <a:ext cx="10830003" cy="6768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nl-NL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Survival tips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nl-NL" sz="1800" b="0" i="0" u="none" strike="noStrike" cap="none">
                <a:solidFill>
                  <a:schemeClr val="accent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Samenwerken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nl-NL" sz="1800" b="0" i="0" u="none" strike="noStrike" cap="none">
                <a:solidFill>
                  <a:schemeClr val="accent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Communiceren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nl-NL" sz="1800" b="0" i="0" u="none" strike="noStrike" cap="none">
                <a:solidFill>
                  <a:schemeClr val="accent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Kom tussendoor samen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nl-NL" sz="1800" b="0" i="0" u="none" strike="noStrike" cap="none">
                <a:solidFill>
                  <a:schemeClr val="accent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Ben actief, maak dingen open, zoek!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Shape 68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5528" y="3219822"/>
            <a:ext cx="3538472" cy="2211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nl-NL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Vragen</a:t>
            </a:r>
          </a:p>
        </p:txBody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nl-NL"/>
              <a:t>Mail ons als je zelf materiaal gemaakt hebt! Dan plaatsen we het op: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nl-NL" u="sng">
                <a:solidFill>
                  <a:schemeClr val="hlink"/>
                </a:solidFill>
                <a:hlinkClick r:id="rId3"/>
              </a:rPr>
              <a:t>www.escapetheclassroom.nl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nl-NL">
                <a:solidFill>
                  <a:schemeClr val="dk1"/>
                </a:solidFill>
              </a:rPr>
              <a:t>Hier zijn tevens de bestaande materialen en puzzels te vinden.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  <p:pic>
        <p:nvPicPr>
          <p:cNvPr id="318" name="Shape 318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5528" y="3219822"/>
            <a:ext cx="3538472" cy="2211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nl-NL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Overzicht workshop</a:t>
            </a:r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nl-NL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Introductie (stempelen, binnen komen, instructie, filmpje)  (15 min)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nl-NL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Escape the classroom (25 min)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nl-NL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Nabespreken (5 min)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nl-NL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Ontstaan (5 min)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nl-NL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Hoe start je zelf (5 min)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nl-NL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Ontwerpen (15 min)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nl-NL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Vragen (5 min)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nl-NL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325" name="Shape 325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5528" y="3219822"/>
            <a:ext cx="3538472" cy="2211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nl-NL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Regels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Char char="●"/>
            </a:pPr>
            <a:r>
              <a:rPr lang="nl-NL">
                <a:solidFill>
                  <a:schemeClr val="dk1"/>
                </a:solidFill>
              </a:rPr>
              <a:t>Per team speel je rondom een blok van tafels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Char char="●"/>
            </a:pPr>
            <a:r>
              <a:rPr lang="nl-NL">
                <a:solidFill>
                  <a:schemeClr val="dk1"/>
                </a:solidFill>
              </a:rPr>
              <a:t>Hou je eigen kleur in de gaten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Char char="●"/>
            </a:pPr>
            <a:r>
              <a:rPr lang="nl-N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Alles mag uit elkaar maar hoeft niet stuk</a:t>
            </a:r>
          </a:p>
          <a:p>
            <a:pPr marL="285750" marR="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Shape 75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5528" y="3219822"/>
            <a:ext cx="3538472" cy="2211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hape 80">
            <a:hlinkClick r:id="rId3"/>
          </p:cNvPr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756591" y="-956641"/>
            <a:ext cx="10830000" cy="676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nl-NL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Napraten – 5 min  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nl-NL" sz="1800" b="0" i="0" u="none" strike="noStrike" cap="none">
                <a:solidFill>
                  <a:schemeClr val="accent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Noem 2 sterke punten van jullie samenwerking. 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nl-NL" sz="1800" b="0" i="0" u="none" strike="noStrike" cap="none">
                <a:solidFill>
                  <a:schemeClr val="accent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Welke puzzels vond je het moeilijkst?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nl-NL" sz="1800" b="0" i="0" u="none" strike="noStrike" cap="none">
                <a:solidFill>
                  <a:schemeClr val="accent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Hoe kan een spel als dit worden gebruikt in de klas ?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endParaRPr sz="1800" b="0" i="1" u="none" strike="noStrike" cap="none">
              <a:solidFill>
                <a:schemeClr val="accent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Shape 87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5528" y="3219822"/>
            <a:ext cx="3538472" cy="2211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nl-NL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Escape the classroom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nl-N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Ontstaan</a:t>
            </a:r>
          </a:p>
          <a:p>
            <a:pPr marL="285750" marR="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nl-N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Hoe start je zelf?</a:t>
            </a:r>
          </a:p>
          <a:p>
            <a:pPr marL="285750" marR="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nl-N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Puzzel bedenken</a:t>
            </a: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5528" y="3219822"/>
            <a:ext cx="3538472" cy="2211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nl-NL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Ontstaan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nl-NL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1" y="3186072"/>
            <a:ext cx="4834507" cy="10947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 descr="escape-room-heerhugowaard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13961" y="267493"/>
            <a:ext cx="2839616" cy="21056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5528" y="3219822"/>
            <a:ext cx="3538472" cy="2211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 descr="Z:\My Documents\Downloads\12510180_10206651397501629_1309631593_o.jpg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5528" y="2501983"/>
            <a:ext cx="3286952" cy="24652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nl-NL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Ontstaan 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nl-N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Examentraining havo/vwo</a:t>
            </a:r>
          </a:p>
          <a:p>
            <a:pPr marL="285750" marR="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-"/>
            </a:pPr>
            <a:r>
              <a:rPr lang="nl-N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Losse onderdelen in (delen van) lessen</a:t>
            </a:r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5528" y="3219822"/>
            <a:ext cx="3538472" cy="2211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7575" y="3219812"/>
            <a:ext cx="2381250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Diavoorstelling (16:9)</PresentationFormat>
  <Paragraphs>102</Paragraphs>
  <Slides>32</Slides>
  <Notes>32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32</vt:i4>
      </vt:variant>
    </vt:vector>
  </HeadingPairs>
  <TitlesOfParts>
    <vt:vector size="34" baseType="lpstr">
      <vt:lpstr>Arial</vt:lpstr>
      <vt:lpstr>simple-light-2</vt:lpstr>
      <vt:lpstr>PowerPoint-presentatie</vt:lpstr>
      <vt:lpstr>PowerPoint-presentatie</vt:lpstr>
      <vt:lpstr>Survival tips</vt:lpstr>
      <vt:lpstr>Regels</vt:lpstr>
      <vt:lpstr>PowerPoint-presentatie</vt:lpstr>
      <vt:lpstr>Napraten – 5 min  </vt:lpstr>
      <vt:lpstr>Escape the classroom</vt:lpstr>
      <vt:lpstr>Ontstaan</vt:lpstr>
      <vt:lpstr>Ontstaan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Ontstaan </vt:lpstr>
      <vt:lpstr>Didactiek</vt:lpstr>
      <vt:lpstr>Hoe start je zelf? </vt:lpstr>
      <vt:lpstr>Hoe start je zelf? </vt:lpstr>
      <vt:lpstr>Hoe start je zelf? </vt:lpstr>
      <vt:lpstr>Hoe start je zelf? </vt:lpstr>
      <vt:lpstr>Hoe start je zelf? </vt:lpstr>
      <vt:lpstr>Hoe start je zelf? </vt:lpstr>
      <vt:lpstr>Hoe start je zelf? </vt:lpstr>
      <vt:lpstr>Hele kamer bouwen </vt:lpstr>
      <vt:lpstr>Hoe start je zelf? </vt:lpstr>
      <vt:lpstr>Hoe start je zelf? </vt:lpstr>
      <vt:lpstr>Zelf puzzel maken</vt:lpstr>
      <vt:lpstr>PowerPoint-presentatie</vt:lpstr>
      <vt:lpstr>PowerPoint-presentatie</vt:lpstr>
      <vt:lpstr>Vragen</vt:lpstr>
      <vt:lpstr>Overzicht workshop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AI</dc:creator>
  <cp:lastModifiedBy>AI</cp:lastModifiedBy>
  <cp:revision>1</cp:revision>
  <dcterms:modified xsi:type="dcterms:W3CDTF">2017-01-27T14:36:20Z</dcterms:modified>
</cp:coreProperties>
</file>