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5" r:id="rId4"/>
    <p:sldId id="263" r:id="rId5"/>
    <p:sldId id="258" r:id="rId6"/>
    <p:sldId id="259" r:id="rId7"/>
    <p:sldId id="261" r:id="rId8"/>
    <p:sldId id="262" r:id="rId9"/>
    <p:sldId id="264"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7"/>
  </p:normalViewPr>
  <p:slideViewPr>
    <p:cSldViewPr snapToGrid="0" snapToObjects="1">
      <p:cViewPr varScale="1">
        <p:scale>
          <a:sx n="110" d="100"/>
          <a:sy n="110" d="100"/>
        </p:scale>
        <p:origin x="63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152221-7A94-6248-8A2B-5E383C82DED8}" type="datetimeFigureOut">
              <a:rPr lang="en-US" smtClean="0"/>
              <a:t>1/24/17</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18E898-909B-F24E-B33B-A988E024E3D1}" type="slidenum">
              <a:rPr lang="nl-NL" smtClean="0"/>
              <a:t>‹nr.›</a:t>
            </a:fld>
            <a:endParaRPr lang="nl-NL"/>
          </a:p>
        </p:txBody>
      </p:sp>
    </p:spTree>
    <p:extLst>
      <p:ext uri="{BB962C8B-B14F-4D97-AF65-F5344CB8AC3E}">
        <p14:creationId xmlns:p14="http://schemas.microsoft.com/office/powerpoint/2010/main" val="185133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526DC-08D4-1342-86A7-F29C6C7DE828}" type="datetimeFigureOut">
              <a:rPr lang="nl-NL" smtClean="0"/>
              <a:t>24-01-17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AC682-50B6-AD42-B4F8-D194D7074C9C}" type="slidenum">
              <a:rPr lang="nl-NL" smtClean="0"/>
              <a:t>‹nr.›</a:t>
            </a:fld>
            <a:endParaRPr lang="nl-NL"/>
          </a:p>
        </p:txBody>
      </p:sp>
    </p:spTree>
    <p:extLst>
      <p:ext uri="{BB962C8B-B14F-4D97-AF65-F5344CB8AC3E}">
        <p14:creationId xmlns:p14="http://schemas.microsoft.com/office/powerpoint/2010/main" val="190147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4BAC682-50B6-AD42-B4F8-D194D7074C9C}" type="slidenum">
              <a:rPr lang="nl-NL" smtClean="0"/>
              <a:t>5</a:t>
            </a:fld>
            <a:endParaRPr lang="nl-NL"/>
          </a:p>
        </p:txBody>
      </p:sp>
    </p:spTree>
    <p:extLst>
      <p:ext uri="{BB962C8B-B14F-4D97-AF65-F5344CB8AC3E}">
        <p14:creationId xmlns:p14="http://schemas.microsoft.com/office/powerpoint/2010/main" val="139281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Titelstijl van model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Titelstijl van model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20EBB0C4-6273-4C6E-B9BD-2EDC30F1CD52}"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1/24/17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Titelstijl van model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1/24/17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C9CAD897-D46E-4AD2-BD9B-49DD3E640873}"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Titelstijl van model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1/24/17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hyperlink" Target="http://www.gamesvooronderwijs.n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Fy0aCDmgnxg?t=7m43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Gameprincipes</a:t>
            </a:r>
            <a:endParaRPr lang="nl-NL" dirty="0"/>
          </a:p>
        </p:txBody>
      </p:sp>
      <p:sp>
        <p:nvSpPr>
          <p:cNvPr id="3" name="Ondertitel 2"/>
          <p:cNvSpPr>
            <a:spLocks noGrp="1"/>
          </p:cNvSpPr>
          <p:nvPr>
            <p:ph type="subTitle" idx="1"/>
          </p:nvPr>
        </p:nvSpPr>
        <p:spPr/>
        <p:txBody>
          <a:bodyPr>
            <a:normAutofit/>
          </a:bodyPr>
          <a:lstStyle/>
          <a:p>
            <a:r>
              <a:rPr lang="nl-NL" dirty="0" smtClean="0"/>
              <a:t>Over gameprincipes en verrassende parallellen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884" y="3849"/>
            <a:ext cx="2388241" cy="795284"/>
          </a:xfrm>
          <a:prstGeom prst="rect">
            <a:avLst/>
          </a:prstGeom>
        </p:spPr>
      </p:pic>
      <p:sp>
        <p:nvSpPr>
          <p:cNvPr id="5" name="Ondertitel 2"/>
          <p:cNvSpPr txBox="1">
            <a:spLocks/>
          </p:cNvSpPr>
          <p:nvPr/>
        </p:nvSpPr>
        <p:spPr>
          <a:xfrm>
            <a:off x="1097280" y="5027120"/>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nl-NL" sz="1800" dirty="0"/>
              <a:t>Laurens Koppers</a:t>
            </a:r>
          </a:p>
          <a:p>
            <a:r>
              <a:rPr lang="nl-NL" sz="1800" dirty="0"/>
              <a:t>St. Bonifatiuscollege</a:t>
            </a:r>
          </a:p>
        </p:txBody>
      </p:sp>
    </p:spTree>
    <p:extLst>
      <p:ext uri="{BB962C8B-B14F-4D97-AF65-F5344CB8AC3E}">
        <p14:creationId xmlns:p14="http://schemas.microsoft.com/office/powerpoint/2010/main" val="2742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Fotopagina voor meer info</a:t>
            </a:r>
            <a:endParaRPr lang="nl-NL" dirty="0"/>
          </a:p>
        </p:txBody>
      </p:sp>
      <p:sp>
        <p:nvSpPr>
          <p:cNvPr id="3" name="Tijdelijke aanduiding voor inhoud 2"/>
          <p:cNvSpPr>
            <a:spLocks noGrp="1"/>
          </p:cNvSpPr>
          <p:nvPr>
            <p:ph idx="1"/>
          </p:nvPr>
        </p:nvSpPr>
        <p:spPr>
          <a:xfrm>
            <a:off x="636608" y="1967696"/>
            <a:ext cx="4409954" cy="4109013"/>
          </a:xfrm>
        </p:spPr>
        <p:txBody>
          <a:bodyPr>
            <a:normAutofit fontScale="92500" lnSpcReduction="10000"/>
          </a:bodyPr>
          <a:lstStyle/>
          <a:p>
            <a:pPr algn="r">
              <a:spcBef>
                <a:spcPts val="0"/>
              </a:spcBef>
              <a:spcAft>
                <a:spcPts val="600"/>
              </a:spcAft>
            </a:pPr>
            <a:r>
              <a:rPr lang="nl-NL" sz="2600" dirty="0" smtClean="0"/>
              <a:t>www.gamesvooronderwijs.nl</a:t>
            </a:r>
          </a:p>
          <a:p>
            <a:pPr algn="r">
              <a:spcBef>
                <a:spcPts val="0"/>
              </a:spcBef>
              <a:spcAft>
                <a:spcPts val="600"/>
              </a:spcAft>
            </a:pPr>
            <a:endParaRPr lang="nl-NL" dirty="0"/>
          </a:p>
          <a:p>
            <a:pPr algn="r">
              <a:spcBef>
                <a:spcPts val="0"/>
              </a:spcBef>
              <a:spcAft>
                <a:spcPts val="600"/>
              </a:spcAft>
            </a:pPr>
            <a:r>
              <a:rPr lang="nl-NL" dirty="0" smtClean="0"/>
              <a:t>Username: </a:t>
            </a:r>
            <a:r>
              <a:rPr lang="nl-NL" dirty="0" err="1" smtClean="0"/>
              <a:t>Saganet</a:t>
            </a:r>
            <a:endParaRPr lang="nl-NL" dirty="0" smtClean="0"/>
          </a:p>
          <a:p>
            <a:pPr algn="r">
              <a:spcBef>
                <a:spcPts val="0"/>
              </a:spcBef>
              <a:spcAft>
                <a:spcPts val="600"/>
              </a:spcAft>
            </a:pPr>
            <a:r>
              <a:rPr lang="nl-NL" dirty="0" smtClean="0"/>
              <a:t>Password: 12345</a:t>
            </a:r>
          </a:p>
          <a:p>
            <a:pPr algn="r">
              <a:spcBef>
                <a:spcPts val="0"/>
              </a:spcBef>
              <a:spcAft>
                <a:spcPts val="600"/>
              </a:spcAft>
            </a:pPr>
            <a:endParaRPr lang="nl-NL" dirty="0" smtClean="0"/>
          </a:p>
          <a:p>
            <a:pPr algn="r">
              <a:spcBef>
                <a:spcPts val="0"/>
              </a:spcBef>
              <a:spcAft>
                <a:spcPts val="600"/>
              </a:spcAft>
            </a:pPr>
            <a:endParaRPr lang="nl-NL" dirty="0"/>
          </a:p>
          <a:p>
            <a:pPr algn="r">
              <a:spcBef>
                <a:spcPts val="0"/>
              </a:spcBef>
              <a:spcAft>
                <a:spcPts val="600"/>
              </a:spcAft>
            </a:pPr>
            <a:r>
              <a:rPr lang="nl-NL" dirty="0" smtClean="0"/>
              <a:t>Zelf een game maken?</a:t>
            </a:r>
          </a:p>
          <a:p>
            <a:pPr algn="r">
              <a:spcBef>
                <a:spcPts val="0"/>
              </a:spcBef>
              <a:spcAft>
                <a:spcPts val="600"/>
              </a:spcAft>
            </a:pPr>
            <a:r>
              <a:rPr lang="nl-NL" dirty="0" smtClean="0"/>
              <a:t>Download de Developer Gids</a:t>
            </a:r>
          </a:p>
          <a:p>
            <a:pPr algn="r">
              <a:spcBef>
                <a:spcPts val="0"/>
              </a:spcBef>
              <a:spcAft>
                <a:spcPts val="600"/>
              </a:spcAft>
            </a:pPr>
            <a:endParaRPr lang="nl-NL" dirty="0" smtClean="0"/>
          </a:p>
          <a:p>
            <a:pPr algn="r">
              <a:spcBef>
                <a:spcPts val="0"/>
              </a:spcBef>
              <a:spcAft>
                <a:spcPts val="600"/>
              </a:spcAft>
            </a:pPr>
            <a:endParaRPr lang="nl-NL" dirty="0"/>
          </a:p>
          <a:p>
            <a:pPr algn="r">
              <a:spcBef>
                <a:spcPts val="0"/>
              </a:spcBef>
              <a:spcAft>
                <a:spcPts val="600"/>
              </a:spcAft>
            </a:pPr>
            <a:r>
              <a:rPr lang="nl-NL" dirty="0" smtClean="0"/>
              <a:t>Laurens Koppers</a:t>
            </a:r>
          </a:p>
          <a:p>
            <a:pPr algn="r">
              <a:spcBef>
                <a:spcPts val="0"/>
              </a:spcBef>
              <a:spcAft>
                <a:spcPts val="600"/>
              </a:spcAft>
            </a:pPr>
            <a:r>
              <a:rPr lang="nl-NL" dirty="0" smtClean="0"/>
              <a:t>St. Bonifatiuscollege</a:t>
            </a:r>
          </a:p>
          <a:p>
            <a:pPr algn="r">
              <a:spcBef>
                <a:spcPts val="0"/>
              </a:spcBef>
              <a:spcAft>
                <a:spcPts val="600"/>
              </a:spcAft>
            </a:pPr>
            <a:r>
              <a:rPr lang="nl-NL" dirty="0" err="1" smtClean="0"/>
              <a:t>info@gamesvooronderwijs.nl</a:t>
            </a:r>
            <a:endParaRPr lang="nl-NL" dirty="0"/>
          </a:p>
        </p:txBody>
      </p:sp>
      <p:pic>
        <p:nvPicPr>
          <p:cNvPr id="4" name="Afbeelding 3"/>
          <p:cNvPicPr>
            <a:picLocks noChangeAspect="1"/>
          </p:cNvPicPr>
          <p:nvPr/>
        </p:nvPicPr>
        <p:blipFill>
          <a:blip r:embed="rId2"/>
          <a:stretch>
            <a:fillRect/>
          </a:stretch>
        </p:blipFill>
        <p:spPr>
          <a:xfrm>
            <a:off x="10452035" y="178229"/>
            <a:ext cx="1407289" cy="1407289"/>
          </a:xfrm>
          <a:prstGeom prst="rect">
            <a:avLst/>
          </a:prstGeom>
        </p:spPr>
      </p:pic>
      <p:sp>
        <p:nvSpPr>
          <p:cNvPr id="5" name="Tijdelijke aanduiding voor inhoud 2"/>
          <p:cNvSpPr txBox="1">
            <a:spLocks/>
          </p:cNvSpPr>
          <p:nvPr/>
        </p:nvSpPr>
        <p:spPr>
          <a:xfrm>
            <a:off x="5370655" y="1967695"/>
            <a:ext cx="5937811" cy="41090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b="1" dirty="0" smtClean="0"/>
              <a:t>Gameprincipes</a:t>
            </a:r>
          </a:p>
          <a:p>
            <a:r>
              <a:rPr lang="nl-NL" dirty="0" smtClean="0"/>
              <a:t>Duidelijkheid</a:t>
            </a:r>
          </a:p>
          <a:p>
            <a:pPr lvl="1"/>
            <a:r>
              <a:rPr lang="nl-NL" dirty="0" smtClean="0"/>
              <a:t>Spelregels | JIT-info | Doel | Overzicht</a:t>
            </a:r>
          </a:p>
          <a:p>
            <a:r>
              <a:rPr lang="nl-NL" dirty="0" smtClean="0"/>
              <a:t>Gameflow (&amp; leren)</a:t>
            </a:r>
          </a:p>
          <a:p>
            <a:pPr lvl="1"/>
            <a:r>
              <a:rPr lang="nl-NL" dirty="0" err="1"/>
              <a:t>C</a:t>
            </a:r>
            <a:r>
              <a:rPr lang="nl-NL" dirty="0" err="1" smtClean="0"/>
              <a:t>hallenges</a:t>
            </a:r>
            <a:r>
              <a:rPr lang="nl-NL" dirty="0" smtClean="0"/>
              <a:t> / skills | Directe feedback | Reflectie</a:t>
            </a:r>
          </a:p>
          <a:p>
            <a:r>
              <a:rPr lang="nl-NL" dirty="0" smtClean="0"/>
              <a:t>Betrokkenheid</a:t>
            </a:r>
          </a:p>
          <a:p>
            <a:pPr lvl="1"/>
            <a:r>
              <a:rPr lang="nl-NL" dirty="0" smtClean="0"/>
              <a:t>Rollen | Verhaallijn | Grafisch | Gamesounds | Competitie</a:t>
            </a:r>
          </a:p>
          <a:p>
            <a:pPr lvl="1"/>
            <a:r>
              <a:rPr lang="nl-NL" i="1" dirty="0"/>
              <a:t>“</a:t>
            </a:r>
            <a:r>
              <a:rPr lang="nl-NL" i="1" dirty="0" err="1"/>
              <a:t>Juice</a:t>
            </a:r>
            <a:r>
              <a:rPr lang="nl-NL" i="1" dirty="0"/>
              <a:t> </a:t>
            </a:r>
            <a:r>
              <a:rPr lang="nl-NL" i="1" dirty="0" err="1"/>
              <a:t>it</a:t>
            </a:r>
            <a:r>
              <a:rPr lang="nl-NL" i="1" dirty="0"/>
              <a:t> or </a:t>
            </a:r>
            <a:r>
              <a:rPr lang="nl-NL" i="1" dirty="0" err="1"/>
              <a:t>lose</a:t>
            </a:r>
            <a:r>
              <a:rPr lang="nl-NL" i="1" dirty="0"/>
              <a:t> </a:t>
            </a:r>
            <a:r>
              <a:rPr lang="nl-NL" i="1" dirty="0" err="1"/>
              <a:t>it</a:t>
            </a:r>
            <a:r>
              <a:rPr lang="nl-NL" i="1" dirty="0"/>
              <a:t>” </a:t>
            </a:r>
            <a:r>
              <a:rPr lang="nl-NL" dirty="0"/>
              <a:t>(</a:t>
            </a:r>
            <a:r>
              <a:rPr lang="nl-NL" dirty="0" err="1"/>
              <a:t>youtube</a:t>
            </a:r>
            <a:r>
              <a:rPr lang="nl-NL" dirty="0" smtClean="0"/>
              <a:t>)</a:t>
            </a:r>
          </a:p>
          <a:p>
            <a:r>
              <a:rPr lang="nl-NL" dirty="0" smtClean="0"/>
              <a:t>Beloning</a:t>
            </a:r>
          </a:p>
          <a:p>
            <a:pPr lvl="1"/>
            <a:r>
              <a:rPr lang="nl-NL" dirty="0" smtClean="0"/>
              <a:t>Ster | Muziek | Score</a:t>
            </a:r>
          </a:p>
        </p:txBody>
      </p:sp>
      <p:cxnSp>
        <p:nvCxnSpPr>
          <p:cNvPr id="7" name="Rechte verbindingslijn 6"/>
          <p:cNvCxnSpPr/>
          <p:nvPr/>
        </p:nvCxnSpPr>
        <p:spPr>
          <a:xfrm>
            <a:off x="5208608" y="1845734"/>
            <a:ext cx="0" cy="423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1192192" y="4815066"/>
            <a:ext cx="385437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289367" y="225965"/>
            <a:ext cx="4409954" cy="369332"/>
          </a:xfrm>
          <a:prstGeom prst="rect">
            <a:avLst/>
          </a:prstGeom>
          <a:noFill/>
        </p:spPr>
        <p:txBody>
          <a:bodyPr wrap="square" rtlCol="0">
            <a:spAutoFit/>
          </a:bodyPr>
          <a:lstStyle/>
          <a:p>
            <a:r>
              <a:rPr lang="nl-NL" dirty="0" err="1" smtClean="0"/>
              <a:t>Saganet</a:t>
            </a:r>
            <a:r>
              <a:rPr lang="nl-NL" dirty="0" smtClean="0"/>
              <a:t> 24 januari 2017</a:t>
            </a:r>
            <a:endParaRPr lang="nl-NL" dirty="0"/>
          </a:p>
        </p:txBody>
      </p:sp>
    </p:spTree>
    <p:extLst>
      <p:ext uri="{BB962C8B-B14F-4D97-AF65-F5344CB8AC3E}">
        <p14:creationId xmlns:p14="http://schemas.microsoft.com/office/powerpoint/2010/main" val="64333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games in het onderwijs?</a:t>
            </a:r>
            <a:endParaRPr lang="nl-NL" dirty="0"/>
          </a:p>
        </p:txBody>
      </p:sp>
      <p:sp>
        <p:nvSpPr>
          <p:cNvPr id="3" name="Tijdelijke aanduiding voor inhoud 2"/>
          <p:cNvSpPr>
            <a:spLocks noGrp="1"/>
          </p:cNvSpPr>
          <p:nvPr>
            <p:ph idx="1"/>
          </p:nvPr>
        </p:nvSpPr>
        <p:spPr/>
        <p:txBody>
          <a:bodyPr/>
          <a:lstStyle/>
          <a:p>
            <a:r>
              <a:rPr lang="nl-NL" dirty="0" smtClean="0"/>
              <a:t>- Jullie ervaring</a:t>
            </a:r>
            <a:r>
              <a:rPr lang="mr-IN" dirty="0" smtClean="0"/>
              <a:t>…</a:t>
            </a:r>
            <a:endParaRPr lang="nl-NL" dirty="0"/>
          </a:p>
        </p:txBody>
      </p:sp>
    </p:spTree>
    <p:extLst>
      <p:ext uri="{BB962C8B-B14F-4D97-AF65-F5344CB8AC3E}">
        <p14:creationId xmlns:p14="http://schemas.microsoft.com/office/powerpoint/2010/main" val="59820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willen de leerlingen?</a:t>
            </a:r>
            <a:endParaRPr lang="nl-NL" dirty="0"/>
          </a:p>
        </p:txBody>
      </p:sp>
      <p:pic>
        <p:nvPicPr>
          <p:cNvPr id="4" name="Afbeelding 3"/>
          <p:cNvPicPr>
            <a:picLocks noChangeAspect="1"/>
          </p:cNvPicPr>
          <p:nvPr/>
        </p:nvPicPr>
        <p:blipFill>
          <a:blip r:embed="rId2"/>
          <a:stretch>
            <a:fillRect/>
          </a:stretch>
        </p:blipFill>
        <p:spPr>
          <a:xfrm>
            <a:off x="1097280" y="1886673"/>
            <a:ext cx="6614534" cy="4012817"/>
          </a:xfrm>
          <a:prstGeom prst="rect">
            <a:avLst/>
          </a:prstGeom>
        </p:spPr>
      </p:pic>
    </p:spTree>
    <p:extLst>
      <p:ext uri="{BB962C8B-B14F-4D97-AF65-F5344CB8AC3E}">
        <p14:creationId xmlns:p14="http://schemas.microsoft.com/office/powerpoint/2010/main" val="174492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Maak uw keuze</a:t>
            </a:r>
            <a:r>
              <a:rPr lang="mr-IN" dirty="0" smtClean="0"/>
              <a:t>…</a:t>
            </a:r>
            <a:endParaRPr lang="nl-NL" dirty="0"/>
          </a:p>
        </p:txBody>
      </p:sp>
      <p:sp>
        <p:nvSpPr>
          <p:cNvPr id="3" name="Tijdelijke aanduiding voor inhoud 2"/>
          <p:cNvSpPr>
            <a:spLocks noGrp="1"/>
          </p:cNvSpPr>
          <p:nvPr>
            <p:ph idx="1"/>
          </p:nvPr>
        </p:nvSpPr>
        <p:spPr/>
        <p:txBody>
          <a:bodyPr/>
          <a:lstStyle/>
          <a:p>
            <a:r>
              <a:rPr lang="nl-NL" dirty="0" smtClean="0"/>
              <a:t>Groep A</a:t>
            </a:r>
          </a:p>
          <a:p>
            <a:pPr lvl="1"/>
            <a:r>
              <a:rPr lang="nl-NL" dirty="0" smtClean="0"/>
              <a:t>Alleen of duo’s</a:t>
            </a:r>
          </a:p>
          <a:p>
            <a:pPr lvl="1"/>
            <a:r>
              <a:rPr lang="nl-NL" dirty="0" smtClean="0"/>
              <a:t>Instructieblad</a:t>
            </a:r>
          </a:p>
          <a:p>
            <a:pPr lvl="1"/>
            <a:r>
              <a:rPr lang="nl-NL" dirty="0" smtClean="0"/>
              <a:t>Op zoek naar gameprincipes in bestaande games (</a:t>
            </a:r>
            <a:r>
              <a:rPr lang="nl-NL" dirty="0" smtClean="0">
                <a:hlinkClick r:id="rId2"/>
              </a:rPr>
              <a:t>www.gamesvooronderwijs.nl)</a:t>
            </a:r>
            <a:endParaRPr lang="nl-NL" dirty="0" smtClean="0"/>
          </a:p>
          <a:p>
            <a:pPr lvl="1"/>
            <a:r>
              <a:rPr lang="nl-NL" dirty="0" smtClean="0"/>
              <a:t>Benodigdheden: laptop met </a:t>
            </a:r>
            <a:r>
              <a:rPr lang="nl-NL" dirty="0" err="1" smtClean="0"/>
              <a:t>flashplayer</a:t>
            </a:r>
            <a:r>
              <a:rPr lang="nl-NL" dirty="0" smtClean="0"/>
              <a:t> / iPad met </a:t>
            </a:r>
            <a:r>
              <a:rPr lang="nl-NL" dirty="0" err="1" smtClean="0"/>
              <a:t>Puffin</a:t>
            </a:r>
            <a:r>
              <a:rPr lang="nl-NL" dirty="0" smtClean="0"/>
              <a:t>-app / Internet</a:t>
            </a:r>
          </a:p>
          <a:p>
            <a:endParaRPr lang="nl-NL" dirty="0"/>
          </a:p>
          <a:p>
            <a:r>
              <a:rPr lang="nl-NL" dirty="0" smtClean="0"/>
              <a:t>Groep B</a:t>
            </a:r>
          </a:p>
          <a:p>
            <a:pPr lvl="1"/>
            <a:r>
              <a:rPr lang="nl-NL" dirty="0" err="1" smtClean="0"/>
              <a:t>Sit</a:t>
            </a:r>
            <a:r>
              <a:rPr lang="nl-NL" dirty="0" smtClean="0"/>
              <a:t> back </a:t>
            </a:r>
            <a:r>
              <a:rPr lang="nl-NL" dirty="0" err="1" smtClean="0"/>
              <a:t>and</a:t>
            </a:r>
            <a:r>
              <a:rPr lang="nl-NL" dirty="0" smtClean="0"/>
              <a:t> relax</a:t>
            </a:r>
          </a:p>
          <a:p>
            <a:endParaRPr lang="nl-NL" dirty="0"/>
          </a:p>
        </p:txBody>
      </p:sp>
      <p:pic>
        <p:nvPicPr>
          <p:cNvPr id="4" name="Afbeelding 3"/>
          <p:cNvPicPr>
            <a:picLocks noChangeAspect="1"/>
          </p:cNvPicPr>
          <p:nvPr/>
        </p:nvPicPr>
        <p:blipFill>
          <a:blip r:embed="rId3"/>
          <a:stretch>
            <a:fillRect/>
          </a:stretch>
        </p:blipFill>
        <p:spPr>
          <a:xfrm>
            <a:off x="3504558" y="4392777"/>
            <a:ext cx="1692476" cy="1476317"/>
          </a:xfrm>
          <a:prstGeom prst="rect">
            <a:avLst/>
          </a:prstGeom>
        </p:spPr>
      </p:pic>
      <p:pic>
        <p:nvPicPr>
          <p:cNvPr id="5" name="Afbeelding 4"/>
          <p:cNvPicPr>
            <a:picLocks noChangeAspect="1"/>
          </p:cNvPicPr>
          <p:nvPr/>
        </p:nvPicPr>
        <p:blipFill>
          <a:blip r:embed="rId4"/>
          <a:stretch>
            <a:fillRect/>
          </a:stretch>
        </p:blipFill>
        <p:spPr>
          <a:xfrm>
            <a:off x="9182261" y="1845734"/>
            <a:ext cx="1640068" cy="1466414"/>
          </a:xfrm>
          <a:prstGeom prst="rect">
            <a:avLst/>
          </a:prstGeom>
        </p:spPr>
      </p:pic>
    </p:spTree>
    <p:extLst>
      <p:ext uri="{BB962C8B-B14F-4D97-AF65-F5344CB8AC3E}">
        <p14:creationId xmlns:p14="http://schemas.microsoft.com/office/powerpoint/2010/main" val="130602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Duidelijkheid</a:t>
            </a:r>
            <a:endParaRPr lang="nl-NL" dirty="0"/>
          </a:p>
        </p:txBody>
      </p:sp>
      <p:sp>
        <p:nvSpPr>
          <p:cNvPr id="3" name="Tijdelijke aanduiding voor inhoud 2"/>
          <p:cNvSpPr>
            <a:spLocks noGrp="1"/>
          </p:cNvSpPr>
          <p:nvPr>
            <p:ph idx="1"/>
          </p:nvPr>
        </p:nvSpPr>
        <p:spPr/>
        <p:txBody>
          <a:bodyPr/>
          <a:lstStyle/>
          <a:p>
            <a:r>
              <a:rPr lang="nl-NL" dirty="0" smtClean="0"/>
              <a:t>Spelregels</a:t>
            </a:r>
          </a:p>
          <a:p>
            <a:r>
              <a:rPr lang="nl-NL" dirty="0" smtClean="0"/>
              <a:t>JIT-info</a:t>
            </a:r>
          </a:p>
          <a:p>
            <a:r>
              <a:rPr lang="nl-NL" dirty="0" smtClean="0"/>
              <a:t>Doel</a:t>
            </a:r>
          </a:p>
          <a:p>
            <a:r>
              <a:rPr lang="nl-NL" dirty="0" smtClean="0"/>
              <a:t>Overzicht</a:t>
            </a:r>
            <a:endParaRPr lang="nl-NL" dirty="0"/>
          </a:p>
        </p:txBody>
      </p:sp>
    </p:spTree>
    <p:extLst>
      <p:ext uri="{BB962C8B-B14F-4D97-AF65-F5344CB8AC3E}">
        <p14:creationId xmlns:p14="http://schemas.microsoft.com/office/powerpoint/2010/main" val="152981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Gameflow (&amp; leren)</a:t>
            </a:r>
            <a:endParaRPr lang="nl-NL" dirty="0"/>
          </a:p>
        </p:txBody>
      </p:sp>
      <p:sp>
        <p:nvSpPr>
          <p:cNvPr id="3" name="Tijdelijke aanduiding voor inhoud 2"/>
          <p:cNvSpPr>
            <a:spLocks noGrp="1"/>
          </p:cNvSpPr>
          <p:nvPr>
            <p:ph idx="1"/>
          </p:nvPr>
        </p:nvSpPr>
        <p:spPr/>
        <p:txBody>
          <a:bodyPr/>
          <a:lstStyle/>
          <a:p>
            <a:r>
              <a:rPr lang="nl-NL" dirty="0" smtClean="0"/>
              <a:t>Flow: </a:t>
            </a:r>
            <a:r>
              <a:rPr lang="nl-NL" dirty="0" err="1" smtClean="0"/>
              <a:t>challenges</a:t>
            </a:r>
            <a:r>
              <a:rPr lang="nl-NL" dirty="0" smtClean="0"/>
              <a:t> / skills</a:t>
            </a:r>
          </a:p>
          <a:p>
            <a:r>
              <a:rPr lang="nl-NL" dirty="0" smtClean="0"/>
              <a:t>Directe feedback</a:t>
            </a:r>
          </a:p>
          <a:p>
            <a:r>
              <a:rPr lang="nl-NL" dirty="0" smtClean="0"/>
              <a:t>Reflectie</a:t>
            </a:r>
            <a:endParaRPr lang="nl-NL" dirty="0"/>
          </a:p>
        </p:txBody>
      </p:sp>
      <p:pic>
        <p:nvPicPr>
          <p:cNvPr id="5" name="Picture 4"/>
          <p:cNvPicPr>
            <a:picLocks noChangeAspect="1"/>
          </p:cNvPicPr>
          <p:nvPr/>
        </p:nvPicPr>
        <p:blipFill>
          <a:blip r:embed="rId2"/>
          <a:stretch>
            <a:fillRect/>
          </a:stretch>
        </p:blipFill>
        <p:spPr>
          <a:xfrm>
            <a:off x="7033011" y="1976561"/>
            <a:ext cx="4864100" cy="4229100"/>
          </a:xfrm>
          <a:prstGeom prst="rect">
            <a:avLst/>
          </a:prstGeom>
        </p:spPr>
      </p:pic>
    </p:spTree>
    <p:extLst>
      <p:ext uri="{BB962C8B-B14F-4D97-AF65-F5344CB8AC3E}">
        <p14:creationId xmlns:p14="http://schemas.microsoft.com/office/powerpoint/2010/main" val="200824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Betrokkenheid</a:t>
            </a:r>
            <a:endParaRPr lang="nl-NL" dirty="0"/>
          </a:p>
        </p:txBody>
      </p:sp>
      <p:sp>
        <p:nvSpPr>
          <p:cNvPr id="3" name="Tijdelijke aanduiding voor inhoud 2"/>
          <p:cNvSpPr>
            <a:spLocks noGrp="1"/>
          </p:cNvSpPr>
          <p:nvPr>
            <p:ph idx="1"/>
          </p:nvPr>
        </p:nvSpPr>
        <p:spPr/>
        <p:txBody>
          <a:bodyPr/>
          <a:lstStyle/>
          <a:p>
            <a:r>
              <a:rPr lang="nl-NL" dirty="0" smtClean="0"/>
              <a:t>Rollen: karakter / (fantasie)wereld</a:t>
            </a:r>
          </a:p>
          <a:p>
            <a:r>
              <a:rPr lang="nl-NL" dirty="0" smtClean="0"/>
              <a:t>Verhaallijn </a:t>
            </a:r>
          </a:p>
          <a:p>
            <a:r>
              <a:rPr lang="nl-NL" dirty="0" smtClean="0"/>
              <a:t>(</a:t>
            </a:r>
            <a:r>
              <a:rPr lang="nl-NL" dirty="0" err="1" smtClean="0"/>
              <a:t>Role</a:t>
            </a:r>
            <a:r>
              <a:rPr lang="nl-NL" dirty="0" smtClean="0"/>
              <a:t> </a:t>
            </a:r>
            <a:r>
              <a:rPr lang="nl-NL" dirty="0" err="1" smtClean="0"/>
              <a:t>Playing</a:t>
            </a:r>
            <a:r>
              <a:rPr lang="nl-NL" dirty="0" smtClean="0"/>
              <a:t> Games)</a:t>
            </a:r>
          </a:p>
          <a:p>
            <a:r>
              <a:rPr lang="nl-NL" dirty="0" smtClean="0"/>
              <a:t>Grafisch in orde</a:t>
            </a:r>
          </a:p>
          <a:p>
            <a:r>
              <a:rPr lang="nl-NL" dirty="0" smtClean="0"/>
              <a:t>Gamesounds:  </a:t>
            </a:r>
            <a:r>
              <a:rPr lang="nl-NL" i="1" dirty="0">
                <a:hlinkClick r:id="rId2"/>
              </a:rPr>
              <a:t>“Juice it or lose it” </a:t>
            </a:r>
            <a:r>
              <a:rPr lang="nl-NL" dirty="0">
                <a:hlinkClick r:id="rId2"/>
              </a:rPr>
              <a:t>(youtube</a:t>
            </a:r>
            <a:r>
              <a:rPr lang="nl-NL" dirty="0" smtClean="0">
                <a:hlinkClick r:id="rId2"/>
              </a:rPr>
              <a:t>)</a:t>
            </a:r>
            <a:endParaRPr lang="nl-NL" dirty="0" smtClean="0"/>
          </a:p>
          <a:p>
            <a:r>
              <a:rPr lang="nl-NL" dirty="0" smtClean="0"/>
              <a:t>Competitie</a:t>
            </a:r>
            <a:endParaRPr lang="nl-NL" dirty="0"/>
          </a:p>
        </p:txBody>
      </p:sp>
    </p:spTree>
    <p:extLst>
      <p:ext uri="{BB962C8B-B14F-4D97-AF65-F5344CB8AC3E}">
        <p14:creationId xmlns:p14="http://schemas.microsoft.com/office/powerpoint/2010/main" val="192563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Beloning</a:t>
            </a:r>
            <a:endParaRPr lang="nl-NL" dirty="0"/>
          </a:p>
        </p:txBody>
      </p:sp>
      <p:sp>
        <p:nvSpPr>
          <p:cNvPr id="3" name="Tijdelijke aanduiding voor inhoud 2"/>
          <p:cNvSpPr>
            <a:spLocks noGrp="1"/>
          </p:cNvSpPr>
          <p:nvPr>
            <p:ph idx="1"/>
          </p:nvPr>
        </p:nvSpPr>
        <p:spPr/>
        <p:txBody>
          <a:bodyPr/>
          <a:lstStyle/>
          <a:p>
            <a:r>
              <a:rPr lang="nl-NL" i="1" dirty="0" smtClean="0"/>
              <a:t>“</a:t>
            </a:r>
            <a:r>
              <a:rPr lang="nl-NL" i="1" dirty="0"/>
              <a:t>Stel je voor, je hebt een uur lopen zwoegen op </a:t>
            </a:r>
            <a:r>
              <a:rPr lang="nl-NL" i="1" dirty="0" err="1"/>
              <a:t>één</a:t>
            </a:r>
            <a:r>
              <a:rPr lang="nl-NL" i="1" dirty="0"/>
              <a:t> level en eindelijk, na de zoveelste keer, is het je gelukt om het level uit te spelen. Je bereidt je vast voor op een muzikale of visuele beloning maar er komt helemaal niets! Wat een </a:t>
            </a:r>
            <a:r>
              <a:rPr lang="nl-NL" i="1" dirty="0" smtClean="0"/>
              <a:t>teleurstelling. </a:t>
            </a:r>
            <a:r>
              <a:rPr lang="nl-NL" dirty="0" smtClean="0">
                <a:latin typeface="Wingdings" charset="2"/>
              </a:rPr>
              <a:t>L</a:t>
            </a:r>
            <a:r>
              <a:rPr lang="nl-NL" i="1" dirty="0" smtClean="0">
                <a:latin typeface="Wingdings" charset="2"/>
              </a:rPr>
              <a:t>”</a:t>
            </a:r>
          </a:p>
          <a:p>
            <a:endParaRPr lang="nl-NL" i="1" dirty="0">
              <a:latin typeface="Wingdings" charset="2"/>
            </a:endParaRPr>
          </a:p>
          <a:p>
            <a:endParaRPr lang="nl-NL" i="1" dirty="0"/>
          </a:p>
        </p:txBody>
      </p:sp>
    </p:spTree>
    <p:extLst>
      <p:ext uri="{BB962C8B-B14F-4D97-AF65-F5344CB8AC3E}">
        <p14:creationId xmlns:p14="http://schemas.microsoft.com/office/powerpoint/2010/main" val="155888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Groep A</a:t>
            </a:r>
            <a:endParaRPr lang="nl-NL" dirty="0"/>
          </a:p>
        </p:txBody>
      </p:sp>
      <p:sp>
        <p:nvSpPr>
          <p:cNvPr id="4" name="Tijdelijke aanduiding voor inhoud 2"/>
          <p:cNvSpPr txBox="1">
            <a:spLocks noGrp="1"/>
          </p:cNvSpPr>
          <p:nvPr>
            <p:ph idx="1"/>
          </p:nvPr>
        </p:nvSpPr>
        <p:spPr>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b="1" dirty="0" smtClean="0"/>
              <a:t>Gameprincipes</a:t>
            </a:r>
          </a:p>
          <a:p>
            <a:r>
              <a:rPr lang="nl-NL" dirty="0" smtClean="0"/>
              <a:t>Duidelijkheid</a:t>
            </a:r>
          </a:p>
          <a:p>
            <a:pPr lvl="1"/>
            <a:r>
              <a:rPr lang="nl-NL" dirty="0" smtClean="0"/>
              <a:t>Spelregels | JIT-info | Doel | Overzicht</a:t>
            </a:r>
          </a:p>
          <a:p>
            <a:r>
              <a:rPr lang="nl-NL" dirty="0" smtClean="0"/>
              <a:t>Gameflow (&amp; leren)</a:t>
            </a:r>
          </a:p>
          <a:p>
            <a:pPr lvl="1"/>
            <a:r>
              <a:rPr lang="nl-NL" dirty="0" err="1"/>
              <a:t>C</a:t>
            </a:r>
            <a:r>
              <a:rPr lang="nl-NL" dirty="0" err="1" smtClean="0"/>
              <a:t>hallenges</a:t>
            </a:r>
            <a:r>
              <a:rPr lang="nl-NL" dirty="0" smtClean="0"/>
              <a:t> / skills | Directe feedback | Reflectie</a:t>
            </a:r>
          </a:p>
          <a:p>
            <a:r>
              <a:rPr lang="nl-NL" dirty="0" smtClean="0"/>
              <a:t>Betrokkenheid</a:t>
            </a:r>
          </a:p>
          <a:p>
            <a:pPr lvl="1"/>
            <a:r>
              <a:rPr lang="nl-NL" dirty="0" smtClean="0"/>
              <a:t>Rollen | Verhaallijn | Grafisch | Gamesounds | Competitie</a:t>
            </a:r>
          </a:p>
          <a:p>
            <a:pPr lvl="1"/>
            <a:r>
              <a:rPr lang="nl-NL" i="1" dirty="0"/>
              <a:t>“</a:t>
            </a:r>
            <a:r>
              <a:rPr lang="nl-NL" i="1" dirty="0" err="1"/>
              <a:t>Juice</a:t>
            </a:r>
            <a:r>
              <a:rPr lang="nl-NL" i="1" dirty="0"/>
              <a:t> </a:t>
            </a:r>
            <a:r>
              <a:rPr lang="nl-NL" i="1" dirty="0" err="1"/>
              <a:t>it</a:t>
            </a:r>
            <a:r>
              <a:rPr lang="nl-NL" i="1" dirty="0"/>
              <a:t> or </a:t>
            </a:r>
            <a:r>
              <a:rPr lang="nl-NL" i="1" dirty="0" err="1"/>
              <a:t>lose</a:t>
            </a:r>
            <a:r>
              <a:rPr lang="nl-NL" i="1" dirty="0"/>
              <a:t> </a:t>
            </a:r>
            <a:r>
              <a:rPr lang="nl-NL" i="1" dirty="0" err="1"/>
              <a:t>it</a:t>
            </a:r>
            <a:r>
              <a:rPr lang="nl-NL" i="1" dirty="0"/>
              <a:t>” </a:t>
            </a:r>
            <a:r>
              <a:rPr lang="nl-NL" dirty="0"/>
              <a:t>(</a:t>
            </a:r>
            <a:r>
              <a:rPr lang="nl-NL" dirty="0" err="1"/>
              <a:t>youtube</a:t>
            </a:r>
            <a:r>
              <a:rPr lang="nl-NL" dirty="0" smtClean="0"/>
              <a:t>)</a:t>
            </a:r>
          </a:p>
          <a:p>
            <a:r>
              <a:rPr lang="nl-NL" dirty="0" smtClean="0"/>
              <a:t>Beloning</a:t>
            </a:r>
          </a:p>
          <a:p>
            <a:pPr lvl="1"/>
            <a:r>
              <a:rPr lang="nl-NL" dirty="0" smtClean="0"/>
              <a:t>Ster | Muziek | Score</a:t>
            </a:r>
          </a:p>
        </p:txBody>
      </p:sp>
    </p:spTree>
    <p:extLst>
      <p:ext uri="{BB962C8B-B14F-4D97-AF65-F5344CB8AC3E}">
        <p14:creationId xmlns:p14="http://schemas.microsoft.com/office/powerpoint/2010/main" val="1526422674"/>
      </p:ext>
    </p:extLst>
  </p:cSld>
  <p:clrMapOvr>
    <a:masterClrMapping/>
  </p:clrMapOvr>
</p:sld>
</file>

<file path=ppt/theme/theme1.xml><?xml version="1.0" encoding="utf-8"?>
<a:theme xmlns:a="http://schemas.openxmlformats.org/drawingml/2006/main" name="Retrospectief">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Terugblik</Template>
  <TotalTime>377</TotalTime>
  <Words>290</Words>
  <Application>Microsoft Macintosh PowerPoint</Application>
  <PresentationFormat>Breedbeeld</PresentationFormat>
  <Paragraphs>71</Paragraphs>
  <Slides>10</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Calibri</vt:lpstr>
      <vt:lpstr>Calibri Light</vt:lpstr>
      <vt:lpstr>Mangal</vt:lpstr>
      <vt:lpstr>Wingdings</vt:lpstr>
      <vt:lpstr>Retrospectief</vt:lpstr>
      <vt:lpstr>Gameprincipes</vt:lpstr>
      <vt:lpstr>Waarom games in het onderwijs?</vt:lpstr>
      <vt:lpstr>Wat willen de leerlingen?</vt:lpstr>
      <vt:lpstr>Maak uw keuze…</vt:lpstr>
      <vt:lpstr>1 Duidelijkheid</vt:lpstr>
      <vt:lpstr>2 Gameflow (&amp; leren)</vt:lpstr>
      <vt:lpstr>3 Betrokkenheid</vt:lpstr>
      <vt:lpstr>4 Beloning</vt:lpstr>
      <vt:lpstr>Groep A</vt:lpstr>
      <vt:lpstr>Fotopagina voor meer info</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Gameprincipes</dc:title>
  <dc:creator>Laurens Koppers</dc:creator>
  <cp:lastModifiedBy>Laurens Koppers</cp:lastModifiedBy>
  <cp:revision>14</cp:revision>
  <cp:lastPrinted>2017-01-24T11:21:21Z</cp:lastPrinted>
  <dcterms:created xsi:type="dcterms:W3CDTF">2017-01-17T13:24:00Z</dcterms:created>
  <dcterms:modified xsi:type="dcterms:W3CDTF">2017-01-24T14:23:08Z</dcterms:modified>
</cp:coreProperties>
</file>